
<file path=[Content_Types].xml><?xml version="1.0" encoding="utf-8"?>
<Types xmlns="http://schemas.openxmlformats.org/package/2006/content-types">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7"/>
  </p:notesMasterIdLst>
  <p:sldIdLst>
    <p:sldId id="256" r:id="rId2"/>
    <p:sldId id="334" r:id="rId3"/>
    <p:sldId id="335" r:id="rId4"/>
    <p:sldId id="336" r:id="rId5"/>
    <p:sldId id="259" r:id="rId6"/>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5F585D51-1986-B845-84FE-9BE1FD797C70}">
          <p14:sldIdLst>
            <p14:sldId id="256"/>
            <p14:sldId id="334"/>
            <p14:sldId id="335"/>
            <p14:sldId id="336"/>
          </p14:sldIdLst>
        </p14:section>
        <p14:section name="Reference" id="{0337DAA9-2EE5-2445-8EF7-F589FEBF0218}">
          <p14:sldIdLst>
            <p14:sldId id="259"/>
          </p14:sldIdLst>
        </p14:section>
      </p14:sectionLst>
    </p:ext>
    <p:ext uri="{EFAFB233-063F-42B5-8137-9DF3F51BA10A}">
      <p15:sldGuideLst xmlns:p15="http://schemas.microsoft.com/office/powerpoint/2012/main">
        <p15:guide id="1" orient="horz" pos="2183">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7674"/>
    <p:restoredTop sz="89738"/>
  </p:normalViewPr>
  <p:slideViewPr>
    <p:cSldViewPr snapToGrid="0">
      <p:cViewPr varScale="1">
        <p:scale>
          <a:sx n="72" d="100"/>
          <a:sy n="72" d="100"/>
        </p:scale>
        <p:origin x="1888" y="792"/>
      </p:cViewPr>
      <p:guideLst>
        <p:guide orient="horz" pos="2183"/>
        <p:guide pos="3840"/>
      </p:guideLst>
    </p:cSldViewPr>
  </p:slideViewPr>
  <p:outlineViewPr>
    <p:cViewPr>
      <p:scale>
        <a:sx n="33" d="100"/>
        <a:sy n="33" d="100"/>
      </p:scale>
      <p:origin x="0" y="0"/>
    </p:cViewPr>
  </p:outlineViewPr>
  <p:notesTextViewPr>
    <p:cViewPr>
      <p:scale>
        <a:sx n="105" d="100"/>
        <a:sy n="105"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notesMaster" Target="notesMasters/notesMaster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ja-JP"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youtube.com/channel/UCFM3plFG0QUavW1FPfize7g"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rtl="0">
              <a:spcBef>
                <a:spcPts val="0"/>
              </a:spcBef>
              <a:spcAft>
                <a:spcPts val="0"/>
              </a:spcAft>
              <a:buNone/>
            </a:pPr>
            <a:r>
              <a:rPr lang="vi-VN" dirty="0"/>
              <a:t>Lecturer: Le Van Khanh</a:t>
            </a:r>
          </a:p>
          <a:p>
            <a:pPr marL="0" lvl="0" indent="0" rtl="0">
              <a:spcBef>
                <a:spcPts val="0"/>
              </a:spcBef>
              <a:spcAft>
                <a:spcPts val="0"/>
              </a:spcAft>
              <a:buNone/>
            </a:pPr>
            <a:r>
              <a:rPr lang="vi-VN" dirty="0"/>
              <a:t>Fb: facebook.com/lekhanh.vn</a:t>
            </a:r>
          </a:p>
          <a:p>
            <a:pPr marL="0" lvl="0" indent="0" rtl="0">
              <a:spcBef>
                <a:spcPts val="0"/>
              </a:spcBef>
              <a:spcAft>
                <a:spcPts val="0"/>
              </a:spcAft>
              <a:buNone/>
            </a:pPr>
            <a:r>
              <a:rPr lang="vi-VN" dirty="0"/>
              <a:t>Youtube: </a:t>
            </a:r>
            <a:r>
              <a:rPr lang="en-US" dirty="0">
                <a:hlinkClick r:id="rId3"/>
              </a:rPr>
              <a:t>https://www.youtube.com/channel/UCFM3plFG0QUavW1FPfize7g</a:t>
            </a:r>
            <a:endParaRPr dirty="0"/>
          </a:p>
        </p:txBody>
      </p:sp>
      <p:sp>
        <p:nvSpPr>
          <p:cNvPr id="141" name="Google Shape;141;p1:notes"/>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dirty="0"/>
          </a:p>
          <a:p>
            <a:r>
              <a:rPr lang="en-US" dirty="0"/>
              <a:t>Reference: https://</a:t>
            </a:r>
            <a:r>
              <a:rPr lang="en-US" dirty="0" err="1"/>
              <a:t>react.dev</a:t>
            </a:r>
            <a:r>
              <a:rPr lang="en-US" dirty="0"/>
              <a:t>/learn</a:t>
            </a:r>
          </a:p>
          <a:p>
            <a:r>
              <a:rPr lang="en-US" b="0" i="0" dirty="0">
                <a:solidFill>
                  <a:srgbClr val="23272F"/>
                </a:solidFill>
                <a:effectLst/>
                <a:latin typeface="Optimistic Display"/>
              </a:rPr>
              <a:t>You will build a small tic-tac-toe game during this tutorial. This tutorial does not assume any existing React knowledge. The techniques you’ll learn in the tutorial are fundamental to building any React app, and fully understanding it will give you a deep understanding of React.</a:t>
            </a:r>
            <a:endParaRPr lang="en-VN"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Calibri"/>
                <a:ea typeface="Calibri"/>
                <a:cs typeface="Calibri"/>
                <a:sym typeface="Calibri"/>
              </a:rPr>
              <a:t>2</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2551076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3cfbd68c2b_0_14:notes"/>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1" name="Google Shape;161;g3cfbd68c2b_0_1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a:p>
        </p:txBody>
      </p:sp>
      <p:sp>
        <p:nvSpPr>
          <p:cNvPr id="162" name="Google Shape;162;g3cfbd68c2b_0_1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spcBef>
                <a:spcPts val="0"/>
              </a:spcBef>
              <a:spcAft>
                <a:spcPts val="0"/>
              </a:spcAft>
              <a:buClr>
                <a:srgbClr val="000000"/>
              </a:buClr>
              <a:buFont typeface="Arial"/>
              <a:buNone/>
            </a:pPr>
            <a:fld id="{00000000-1234-1234-1234-123412341234}" type="slidenum">
              <a:rPr lang="en-US" altLang="ja-JP"/>
              <a:t>5</a:t>
            </a:fld>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3.tif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image" Target="../media/image4.tif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pic>
        <p:nvPicPr>
          <p:cNvPr id="2" name="Picture 1">
            <a:extLst>
              <a:ext uri="{FF2B5EF4-FFF2-40B4-BE49-F238E27FC236}">
                <a16:creationId xmlns:a16="http://schemas.microsoft.com/office/drawing/2014/main" id="{13437B40-FCE9-7348-9737-B0D22596C289}"/>
              </a:ext>
            </a:extLst>
          </p:cNvPr>
          <p:cNvPicPr>
            <a:picLocks noChangeAspect="1"/>
          </p:cNvPicPr>
          <p:nvPr userDrawn="1"/>
        </p:nvPicPr>
        <p:blipFill>
          <a:blip r:embed="rId2"/>
          <a:stretch>
            <a:fillRect/>
          </a:stretch>
        </p:blipFill>
        <p:spPr>
          <a:xfrm>
            <a:off x="0" y="742951"/>
            <a:ext cx="12192000" cy="5372100"/>
          </a:xfrm>
          <a:prstGeom prst="rect">
            <a:avLst/>
          </a:prstGeom>
        </p:spPr>
      </p:pic>
      <p:sp>
        <p:nvSpPr>
          <p:cNvPr id="16" name="Google Shape;16;p2"/>
          <p:cNvSpPr txBox="1">
            <a:spLocks noGrp="1"/>
          </p:cNvSpPr>
          <p:nvPr>
            <p:ph type="ctrTitle"/>
          </p:nvPr>
        </p:nvSpPr>
        <p:spPr>
          <a:xfrm>
            <a:off x="38100" y="287338"/>
            <a:ext cx="7603671" cy="1655762"/>
          </a:xfrm>
          <a:prstGeom prst="rect">
            <a:avLst/>
          </a:prstGeom>
          <a:noFill/>
          <a:ln>
            <a:noFill/>
          </a:ln>
        </p:spPr>
        <p:txBody>
          <a:bodyPr spcFirstLastPara="1" wrap="square" lIns="91425" tIns="45700" rIns="91425" bIns="45700" anchor="ctr" anchorCtr="0"/>
          <a:lstStyle>
            <a:lvl1pPr marR="0" lvl="0" algn="ctr" rtl="0">
              <a:lnSpc>
                <a:spcPct val="90000"/>
              </a:lnSpc>
              <a:spcBef>
                <a:spcPts val="0"/>
              </a:spcBef>
              <a:spcAft>
                <a:spcPts val="0"/>
              </a:spcAft>
              <a:buClr>
                <a:srgbClr val="2E75B5"/>
              </a:buClr>
              <a:buSzPts val="6000"/>
              <a:buFont typeface="Calibri"/>
              <a:buNone/>
              <a:defRPr sz="6000" b="0" i="0" u="none" strike="noStrike" cap="none">
                <a:solidFill>
                  <a:srgbClr val="2E75B5"/>
                </a:solidFill>
                <a:latin typeface="Times New Roman" panose="02020603050405020304" pitchFamily="18" charset="0"/>
                <a:ea typeface="Times New Roman" panose="02020603050405020304" pitchFamily="18" charset="0"/>
                <a:cs typeface="Times New Roman" panose="02020603050405020304" pitchFamily="18" charset="0"/>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dirty="0"/>
          </a:p>
        </p:txBody>
      </p:sp>
      <p:sp>
        <p:nvSpPr>
          <p:cNvPr id="17" name="Google Shape;17;p2"/>
          <p:cNvSpPr txBox="1">
            <a:spLocks noGrp="1"/>
          </p:cNvSpPr>
          <p:nvPr>
            <p:ph type="subTitle" idx="1"/>
          </p:nvPr>
        </p:nvSpPr>
        <p:spPr>
          <a:xfrm>
            <a:off x="38100" y="4579937"/>
            <a:ext cx="7603671" cy="1535111"/>
          </a:xfrm>
          <a:prstGeom prst="rect">
            <a:avLst/>
          </a:prstGeom>
          <a:noFill/>
          <a:ln>
            <a:noFill/>
          </a:ln>
        </p:spPr>
        <p:txBody>
          <a:bodyPr spcFirstLastPara="1" wrap="square" lIns="91425" tIns="45700" rIns="91425" bIns="45700" anchor="t" anchorCtr="0"/>
          <a:lstStyle>
            <a:lvl1pPr marR="0" lvl="0" algn="l" rtl="0">
              <a:lnSpc>
                <a:spcPct val="90000"/>
              </a:lnSpc>
              <a:spcBef>
                <a:spcPts val="1000"/>
              </a:spcBef>
              <a:spcAft>
                <a:spcPts val="0"/>
              </a:spcAft>
              <a:buClr>
                <a:schemeClr val="dk1"/>
              </a:buClr>
              <a:buSzPts val="2400"/>
              <a:buFont typeface="Arial"/>
              <a:buNone/>
              <a:defRPr sz="2400" b="0" i="0" u="none" strike="noStrike" cap="none">
                <a:solidFill>
                  <a:schemeClr val="dk1"/>
                </a:solidFill>
                <a:latin typeface="Times New Roman" panose="02020603050405020304" pitchFamily="18" charset="0"/>
                <a:ea typeface="Times New Roman" panose="02020603050405020304" pitchFamily="18" charset="0"/>
                <a:cs typeface="Times New Roman" panose="02020603050405020304" pitchFamily="18" charset="0"/>
                <a:sym typeface="Calibri"/>
              </a:defRPr>
            </a:lvl1pPr>
            <a:lvl2pPr marR="0" lvl="1" algn="ctr"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2pPr>
            <a:lvl3pPr marR="0" lvl="2" algn="ctr"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3pPr>
            <a:lvl4pPr marR="0" lvl="3"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4pPr>
            <a:lvl5pPr marR="0" lvl="4"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5pPr>
            <a:lvl6pPr marR="0" lvl="5"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6pPr>
            <a:lvl7pPr marR="0" lvl="6"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7pPr>
            <a:lvl8pPr marR="0" lvl="7"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8pPr>
            <a:lvl9pPr marR="0" lvl="8"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9pPr>
          </a:lstStyle>
          <a:p>
            <a:endParaRPr dirty="0"/>
          </a:p>
        </p:txBody>
      </p:sp>
      <p:sp>
        <p:nvSpPr>
          <p:cNvPr id="20" name="Google Shape;20;p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1" name="Google Shape;21;p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lnSpc>
                <a:spcPct val="100000"/>
              </a:lnSpc>
              <a:spcBef>
                <a:spcPts val="0"/>
              </a:spcBef>
              <a:spcAft>
                <a:spcPts val="0"/>
              </a:spcAft>
              <a:buClr>
                <a:srgbClr val="2E75B5"/>
              </a:buClr>
              <a:buSzPts val="800"/>
              <a:buFont typeface="Calibri"/>
              <a:buNone/>
              <a:defRPr sz="8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2" name="Google Shape;22;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ja-JP"/>
              <a:t>‹#›</a:t>
            </a:fld>
            <a:endParaRPr/>
          </a:p>
        </p:txBody>
      </p:sp>
      <p:pic>
        <p:nvPicPr>
          <p:cNvPr id="5" name="Picture 4">
            <a:extLst>
              <a:ext uri="{FF2B5EF4-FFF2-40B4-BE49-F238E27FC236}">
                <a16:creationId xmlns:a16="http://schemas.microsoft.com/office/drawing/2014/main" id="{E434F994-52E7-094F-9CE9-BBEF1AC83121}"/>
              </a:ext>
            </a:extLst>
          </p:cNvPr>
          <p:cNvPicPr>
            <a:picLocks noChangeAspect="1"/>
          </p:cNvPicPr>
          <p:nvPr userDrawn="1"/>
        </p:nvPicPr>
        <p:blipFill>
          <a:blip r:embed="rId3"/>
          <a:stretch>
            <a:fillRect/>
          </a:stretch>
        </p:blipFill>
        <p:spPr>
          <a:xfrm>
            <a:off x="7731416" y="2361786"/>
            <a:ext cx="2462797" cy="2134424"/>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mpt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F911FF8C-6940-BC43-AEED-4A61783889F4}"/>
              </a:ext>
            </a:extLst>
          </p:cNvPr>
          <p:cNvSpPr>
            <a:spLocks noGrp="1"/>
          </p:cNvSpPr>
          <p:nvPr>
            <p:ph type="dt" idx="10"/>
          </p:nvPr>
        </p:nvSpPr>
        <p:spPr/>
        <p:txBody>
          <a:bodyPr/>
          <a:lstStyle/>
          <a:p>
            <a:endParaRPr lang="en-VN"/>
          </a:p>
        </p:txBody>
      </p:sp>
      <p:sp>
        <p:nvSpPr>
          <p:cNvPr id="4" name="Footer Placeholder 3">
            <a:extLst>
              <a:ext uri="{FF2B5EF4-FFF2-40B4-BE49-F238E27FC236}">
                <a16:creationId xmlns:a16="http://schemas.microsoft.com/office/drawing/2014/main" id="{8D715036-04B1-3C43-8773-5E35BEFA4497}"/>
              </a:ext>
            </a:extLst>
          </p:cNvPr>
          <p:cNvSpPr>
            <a:spLocks noGrp="1"/>
          </p:cNvSpPr>
          <p:nvPr>
            <p:ph type="ftr" idx="11"/>
          </p:nvPr>
        </p:nvSpPr>
        <p:spPr/>
        <p:txBody>
          <a:bodyPr/>
          <a:lstStyle/>
          <a:p>
            <a:endParaRPr lang="en-VN"/>
          </a:p>
        </p:txBody>
      </p:sp>
      <p:sp>
        <p:nvSpPr>
          <p:cNvPr id="5" name="Slide Number Placeholder 4">
            <a:extLst>
              <a:ext uri="{FF2B5EF4-FFF2-40B4-BE49-F238E27FC236}">
                <a16:creationId xmlns:a16="http://schemas.microsoft.com/office/drawing/2014/main" id="{8EEA2F61-4B2E-AA4D-AF11-55A8722EC187}"/>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a:t>
            </a:fld>
            <a:endParaRPr lang="ja-JP" altLang="en-US"/>
          </a:p>
        </p:txBody>
      </p:sp>
    </p:spTree>
    <p:extLst>
      <p:ext uri="{BB962C8B-B14F-4D97-AF65-F5344CB8AC3E}">
        <p14:creationId xmlns:p14="http://schemas.microsoft.com/office/powerpoint/2010/main" val="6123812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5"/>
        <p:cNvGrpSpPr/>
        <p:nvPr/>
      </p:nvGrpSpPr>
      <p:grpSpPr>
        <a:xfrm>
          <a:off x="0" y="0"/>
          <a:ext cx="0" cy="0"/>
          <a:chOff x="0" y="0"/>
          <a:chExt cx="0" cy="0"/>
        </a:xfrm>
      </p:grpSpPr>
      <p:sp>
        <p:nvSpPr>
          <p:cNvPr id="36" name="Google Shape;36;p4"/>
          <p:cNvSpPr txBox="1">
            <a:spLocks noGrp="1"/>
          </p:cNvSpPr>
          <p:nvPr>
            <p:ph type="title"/>
          </p:nvPr>
        </p:nvSpPr>
        <p:spPr>
          <a:xfrm>
            <a:off x="831850" y="1309688"/>
            <a:ext cx="10515600" cy="2852737"/>
          </a:xfrm>
          <a:prstGeom prst="rect">
            <a:avLst/>
          </a:prstGeom>
          <a:noFill/>
          <a:ln>
            <a:noFill/>
          </a:ln>
        </p:spPr>
        <p:txBody>
          <a:bodyPr spcFirstLastPara="1" wrap="square" lIns="91425" tIns="45700" rIns="91425" bIns="45700" anchor="b" anchorCtr="0"/>
          <a:lstStyle>
            <a:lvl1pPr marR="0" lvl="0" algn="l" rtl="0">
              <a:lnSpc>
                <a:spcPct val="90000"/>
              </a:lnSpc>
              <a:spcBef>
                <a:spcPts val="0"/>
              </a:spcBef>
              <a:spcAft>
                <a:spcPts val="0"/>
              </a:spcAft>
              <a:buClr>
                <a:srgbClr val="2E75B5"/>
              </a:buClr>
              <a:buSzPts val="6000"/>
              <a:buFont typeface="Calibri"/>
              <a:buNone/>
              <a:defRPr sz="6000" b="1" i="0" u="none" strike="noStrike" cap="none">
                <a:solidFill>
                  <a:srgbClr val="2E75B5"/>
                </a:solidFill>
                <a:latin typeface="Times New Roman" panose="02020603050405020304" pitchFamily="18" charset="0"/>
                <a:ea typeface="Times New Roman" panose="02020603050405020304" pitchFamily="18" charset="0"/>
                <a:cs typeface="Times New Roman" panose="02020603050405020304" pitchFamily="18" charset="0"/>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dirty="0"/>
          </a:p>
        </p:txBody>
      </p:sp>
      <p:sp>
        <p:nvSpPr>
          <p:cNvPr id="37" name="Google Shape;37;p4"/>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rgbClr val="888888"/>
              </a:buClr>
              <a:buSzPts val="2400"/>
              <a:buFont typeface="Arial"/>
              <a:buNone/>
              <a:defRPr sz="2400" b="0" i="0" u="none" strike="noStrike" cap="none">
                <a:solidFill>
                  <a:schemeClr val="bg1"/>
                </a:solidFill>
                <a:latin typeface="Calibri"/>
                <a:ea typeface="Calibri"/>
                <a:cs typeface="Calibri"/>
                <a:sym typeface="Calibri"/>
              </a:defRPr>
            </a:lvl1pPr>
            <a:lvl2pPr marL="914400" marR="0" lvl="1" indent="-228600" algn="l" rtl="0">
              <a:lnSpc>
                <a:spcPct val="90000"/>
              </a:lnSpc>
              <a:spcBef>
                <a:spcPts val="5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2pPr>
            <a:lvl3pPr marL="1371600" marR="0" lvl="2" indent="-228600" algn="l" rtl="0">
              <a:lnSpc>
                <a:spcPct val="90000"/>
              </a:lnSpc>
              <a:spcBef>
                <a:spcPts val="500"/>
              </a:spcBef>
              <a:spcAft>
                <a:spcPts val="0"/>
              </a:spcAft>
              <a:buClr>
                <a:srgbClr val="888888"/>
              </a:buClr>
              <a:buSzPts val="1800"/>
              <a:buFont typeface="Arial"/>
              <a:buNone/>
              <a:defRPr sz="1800" b="0" i="0" u="none" strike="noStrike" cap="none">
                <a:solidFill>
                  <a:srgbClr val="888888"/>
                </a:solidFill>
                <a:latin typeface="Calibri"/>
                <a:ea typeface="Calibri"/>
                <a:cs typeface="Calibri"/>
                <a:sym typeface="Calibri"/>
              </a:defRPr>
            </a:lvl3pPr>
            <a:lvl4pPr marL="1828800" marR="0" lvl="3"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4pPr>
            <a:lvl5pPr marL="2286000" marR="0" lvl="4"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5pPr>
            <a:lvl6pPr marL="2743200" marR="0" lvl="5"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6pPr>
            <a:lvl7pPr marL="3200400" marR="0" lvl="6"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7pPr>
            <a:lvl8pPr marL="3657600" marR="0" lvl="7"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8pPr>
            <a:lvl9pPr marL="4114800" marR="0" lvl="8"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9pPr>
          </a:lstStyle>
          <a:p>
            <a:endParaRPr dirty="0"/>
          </a:p>
        </p:txBody>
      </p:sp>
      <p:sp>
        <p:nvSpPr>
          <p:cNvPr id="38" name="Google Shape;38;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chemeClr val="bg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lang="en-VN" dirty="0"/>
          </a:p>
        </p:txBody>
      </p:sp>
      <p:sp>
        <p:nvSpPr>
          <p:cNvPr id="39" name="Google Shape;39;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lnSpc>
                <a:spcPct val="100000"/>
              </a:lnSpc>
              <a:spcBef>
                <a:spcPts val="0"/>
              </a:spcBef>
              <a:spcAft>
                <a:spcPts val="0"/>
              </a:spcAft>
              <a:buClr>
                <a:srgbClr val="2E75B5"/>
              </a:buClr>
              <a:buSzPts val="800"/>
              <a:buFont typeface="Calibri"/>
              <a:buNone/>
              <a:defRPr sz="800" b="0" i="0" u="none" strike="noStrike" cap="none">
                <a:solidFill>
                  <a:schemeClr val="bg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lang="en-VN"/>
          </a:p>
        </p:txBody>
      </p:sp>
      <p:sp>
        <p:nvSpPr>
          <p:cNvPr id="40" name="Google Shape;40;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chemeClr val="bg1"/>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fld id="{00000000-1234-1234-1234-123412341234}" type="slidenum">
              <a:rPr lang="en-US" altLang="ja-JP" smtClean="0"/>
              <a:pPr/>
              <a:t>‹#›</a:t>
            </a:fld>
            <a:endParaRPr lang="ja-JP" altLang="en-US"/>
          </a:p>
        </p:txBody>
      </p:sp>
      <p:pic>
        <p:nvPicPr>
          <p:cNvPr id="9" name="Picture 8">
            <a:extLst>
              <a:ext uri="{FF2B5EF4-FFF2-40B4-BE49-F238E27FC236}">
                <a16:creationId xmlns:a16="http://schemas.microsoft.com/office/drawing/2014/main" id="{E8A2C6BF-2C8A-814A-867E-E27D467609DB}"/>
              </a:ext>
            </a:extLst>
          </p:cNvPr>
          <p:cNvPicPr>
            <a:picLocks noChangeAspect="1"/>
          </p:cNvPicPr>
          <p:nvPr userDrawn="1"/>
        </p:nvPicPr>
        <p:blipFill>
          <a:blip r:embed="rId2"/>
          <a:stretch>
            <a:fillRect/>
          </a:stretch>
        </p:blipFill>
        <p:spPr>
          <a:xfrm>
            <a:off x="9365043" y="4532313"/>
            <a:ext cx="1751134" cy="1517649"/>
          </a:xfrm>
          <a:prstGeom prst="rect">
            <a:avLst/>
          </a:prstGeom>
        </p:spPr>
      </p:pic>
      <p:pic>
        <p:nvPicPr>
          <p:cNvPr id="4" name="Picture 3">
            <a:extLst>
              <a:ext uri="{FF2B5EF4-FFF2-40B4-BE49-F238E27FC236}">
                <a16:creationId xmlns:a16="http://schemas.microsoft.com/office/drawing/2014/main" id="{DD6A4563-3D12-5743-98EE-FEFAFDA492E0}"/>
              </a:ext>
            </a:extLst>
          </p:cNvPr>
          <p:cNvPicPr>
            <a:picLocks noChangeAspect="1"/>
          </p:cNvPicPr>
          <p:nvPr userDrawn="1"/>
        </p:nvPicPr>
        <p:blipFill>
          <a:blip r:embed="rId3"/>
          <a:stretch>
            <a:fillRect/>
          </a:stretch>
        </p:blipFill>
        <p:spPr>
          <a:xfrm>
            <a:off x="0" y="3295650"/>
            <a:ext cx="12192000" cy="356235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5"/>
        <p:cNvGrpSpPr/>
        <p:nvPr/>
      </p:nvGrpSpPr>
      <p:grpSpPr>
        <a:xfrm>
          <a:off x="0" y="0"/>
          <a:ext cx="0" cy="0"/>
          <a:chOff x="0" y="0"/>
          <a:chExt cx="0" cy="0"/>
        </a:xfrm>
      </p:grpSpPr>
      <p:sp>
        <p:nvSpPr>
          <p:cNvPr id="50" name="Google Shape;50;p5"/>
          <p:cNvSpPr txBox="1">
            <a:spLocks noGrp="1"/>
          </p:cNvSpPr>
          <p:nvPr>
            <p:ph type="title"/>
          </p:nvPr>
        </p:nvSpPr>
        <p:spPr>
          <a:xfrm>
            <a:off x="838200" y="572574"/>
            <a:ext cx="10515600" cy="1118114"/>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rgbClr val="2E75B5"/>
              </a:buClr>
              <a:buSzPts val="4400"/>
              <a:buFont typeface="Calibri"/>
              <a:buNone/>
              <a:defRPr sz="4400" b="0" i="0" u="none" strike="noStrike" cap="none">
                <a:solidFill>
                  <a:srgbClr val="2E75B5"/>
                </a:solidFill>
                <a:latin typeface="Times New Roman" panose="02020603050405020304" pitchFamily="18" charset="0"/>
                <a:ea typeface="Times New Roman" panose="02020603050405020304" pitchFamily="18" charset="0"/>
                <a:cs typeface="Times New Roman" panose="02020603050405020304" pitchFamily="18" charset="0"/>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dirty="0"/>
          </a:p>
        </p:txBody>
      </p:sp>
      <p:sp>
        <p:nvSpPr>
          <p:cNvPr id="51" name="Google Shape;51;p5"/>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2" name="Google Shape;52;p5"/>
          <p:cNvSpPr txBox="1">
            <a:spLocks noGrp="1"/>
          </p:cNvSpPr>
          <p:nvPr>
            <p:ph type="body" idx="2"/>
          </p:nvPr>
        </p:nvSpPr>
        <p:spPr>
          <a:xfrm>
            <a:off x="6172199" y="1840847"/>
            <a:ext cx="5181600" cy="4351338"/>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3" name="Google Shape;53;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4" name="Google Shape;54;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lnSpc>
                <a:spcPct val="100000"/>
              </a:lnSpc>
              <a:spcBef>
                <a:spcPts val="0"/>
              </a:spcBef>
              <a:spcAft>
                <a:spcPts val="0"/>
              </a:spcAft>
              <a:buClr>
                <a:srgbClr val="2E75B5"/>
              </a:buClr>
              <a:buSzPts val="800"/>
              <a:buFont typeface="Calibri"/>
              <a:buNone/>
              <a:defRPr sz="8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5" name="Google Shape;55;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ja-JP"/>
              <a:t>‹#›</a:t>
            </a:fld>
            <a:endParaRPr/>
          </a:p>
        </p:txBody>
      </p:sp>
      <p:sp>
        <p:nvSpPr>
          <p:cNvPr id="56" name="Google Shape;56;p5"/>
          <p:cNvSpPr txBox="1"/>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ja-JP" sz="1200" b="0" i="0" u="none" strike="noStrike" cap="none">
                <a:solidFill>
                  <a:srgbClr val="2E75B5"/>
                </a:solidFill>
                <a:latin typeface="Calibri"/>
                <a:ea typeface="Calibri"/>
                <a:cs typeface="Calibri"/>
                <a:sym typeface="Calibri"/>
              </a:rPr>
              <a:t>9/26/16</a:t>
            </a:r>
            <a:endParaRPr sz="1200" b="0" i="0" u="none" strike="noStrike" cap="none">
              <a:solidFill>
                <a:srgbClr val="2E75B5"/>
              </a:solidFill>
              <a:latin typeface="Calibri"/>
              <a:ea typeface="Calibri"/>
              <a:cs typeface="Calibri"/>
              <a:sym typeface="Calibri"/>
            </a:endParaRPr>
          </a:p>
        </p:txBody>
      </p:sp>
      <p:sp>
        <p:nvSpPr>
          <p:cNvPr id="57" name="Google Shape;57;p5"/>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ja-JP" sz="1200" b="0" i="0" u="none" strike="noStrike" cap="none">
                <a:solidFill>
                  <a:srgbClr val="888888"/>
                </a:solidFill>
                <a:latin typeface="Calibri"/>
                <a:ea typeface="Calibri"/>
                <a:cs typeface="Calibri"/>
                <a:sym typeface="Calibri"/>
              </a:rPr>
              <a:t>‹#›</a:t>
            </a:fld>
            <a:endParaRPr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59"/>
        <p:cNvGrpSpPr/>
        <p:nvPr/>
      </p:nvGrpSpPr>
      <p:grpSpPr>
        <a:xfrm>
          <a:off x="0" y="0"/>
          <a:ext cx="0" cy="0"/>
          <a:chOff x="0" y="0"/>
          <a:chExt cx="0" cy="0"/>
        </a:xfrm>
      </p:grpSpPr>
      <p:sp>
        <p:nvSpPr>
          <p:cNvPr id="62" name="Google Shape;62;p6"/>
          <p:cNvSpPr txBox="1">
            <a:spLocks noGrp="1"/>
          </p:cNvSpPr>
          <p:nvPr>
            <p:ph type="title"/>
          </p:nvPr>
        </p:nvSpPr>
        <p:spPr>
          <a:xfrm>
            <a:off x="839788" y="559432"/>
            <a:ext cx="10515600" cy="1131256"/>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rgbClr val="2E75B5"/>
              </a:buClr>
              <a:buSzPts val="4400"/>
              <a:buFont typeface="Calibri"/>
              <a:buNone/>
              <a:defRPr sz="4400" b="0" i="0" u="none" strike="noStrike" cap="none">
                <a:solidFill>
                  <a:srgbClr val="2E75B5"/>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63" name="Google Shape;63;p6"/>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64" name="Google Shape;64;p6"/>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65" name="Google Shape;65;p6"/>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66" name="Google Shape;66;p6"/>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67" name="Google Shape;67;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68" name="Google Shape;68;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lnSpc>
                <a:spcPct val="100000"/>
              </a:lnSpc>
              <a:spcBef>
                <a:spcPts val="0"/>
              </a:spcBef>
              <a:spcAft>
                <a:spcPts val="0"/>
              </a:spcAft>
              <a:buClr>
                <a:srgbClr val="2E75B5"/>
              </a:buClr>
              <a:buSzPts val="800"/>
              <a:buFont typeface="Calibri"/>
              <a:buNone/>
              <a:defRPr sz="8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69" name="Google Shape;69;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4"/>
        <p:cNvGrpSpPr/>
        <p:nvPr/>
      </p:nvGrpSpPr>
      <p:grpSpPr>
        <a:xfrm>
          <a:off x="0" y="0"/>
          <a:ext cx="0" cy="0"/>
          <a:chOff x="0" y="0"/>
          <a:chExt cx="0" cy="0"/>
        </a:xfrm>
      </p:grpSpPr>
      <p:sp>
        <p:nvSpPr>
          <p:cNvPr id="79" name="Google Shape;79;p7"/>
          <p:cNvSpPr txBox="1">
            <a:spLocks noGrp="1"/>
          </p:cNvSpPr>
          <p:nvPr>
            <p:ph type="title"/>
          </p:nvPr>
        </p:nvSpPr>
        <p:spPr>
          <a:xfrm>
            <a:off x="838200" y="559875"/>
            <a:ext cx="10515600" cy="1141446"/>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rgbClr val="2E75B5"/>
              </a:buClr>
              <a:buSzPts val="4400"/>
              <a:buFont typeface="Calibri"/>
              <a:buNone/>
              <a:defRPr sz="4400" b="0" i="0" u="none" strike="noStrike" cap="none">
                <a:solidFill>
                  <a:srgbClr val="2E75B5"/>
                </a:solidFill>
                <a:latin typeface="Times New Roman" panose="02020603050405020304" pitchFamily="18" charset="0"/>
                <a:ea typeface="Times New Roman" panose="02020603050405020304" pitchFamily="18" charset="0"/>
                <a:cs typeface="Times New Roman" panose="02020603050405020304" pitchFamily="18" charset="0"/>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0" name="Google Shape;80;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1" name="Google Shape;81;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lnSpc>
                <a:spcPct val="100000"/>
              </a:lnSpc>
              <a:spcBef>
                <a:spcPts val="0"/>
              </a:spcBef>
              <a:spcAft>
                <a:spcPts val="0"/>
              </a:spcAft>
              <a:buClr>
                <a:srgbClr val="2E75B5"/>
              </a:buClr>
              <a:buSzPts val="800"/>
              <a:buFont typeface="Calibri"/>
              <a:buNone/>
              <a:defRPr sz="8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2" name="Google Shape;82;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93"/>
        <p:cNvGrpSpPr/>
        <p:nvPr/>
      </p:nvGrpSpPr>
      <p:grpSpPr>
        <a:xfrm>
          <a:off x="0" y="0"/>
          <a:ext cx="0" cy="0"/>
          <a:chOff x="0" y="0"/>
          <a:chExt cx="0" cy="0"/>
        </a:xfrm>
      </p:grpSpPr>
      <p:sp>
        <p:nvSpPr>
          <p:cNvPr id="98" name="Google Shape;98;p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lstStyle>
            <a:lvl1pPr marR="0" lvl="0" algn="l" rtl="0">
              <a:lnSpc>
                <a:spcPct val="90000"/>
              </a:lnSpc>
              <a:spcBef>
                <a:spcPts val="0"/>
              </a:spcBef>
              <a:spcAft>
                <a:spcPts val="0"/>
              </a:spcAft>
              <a:buClr>
                <a:srgbClr val="2E75B5"/>
              </a:buClr>
              <a:buSzPts val="3200"/>
              <a:buFont typeface="Calibri"/>
              <a:buNone/>
              <a:defRPr sz="3200" b="0" i="0" u="none" strike="noStrike" cap="none">
                <a:solidFill>
                  <a:srgbClr val="2E75B5"/>
                </a:solidFill>
                <a:latin typeface="Times New Roman" panose="02020603050405020304" pitchFamily="18" charset="0"/>
                <a:ea typeface="Times New Roman" panose="02020603050405020304" pitchFamily="18" charset="0"/>
                <a:cs typeface="Times New Roman" panose="02020603050405020304" pitchFamily="18" charset="0"/>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99" name="Google Shape;99;p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lstStyle>
            <a:lvl1pPr marL="457200" marR="0" lvl="0" indent="-431800" algn="l" rtl="0">
              <a:lnSpc>
                <a:spcPct val="90000"/>
              </a:lnSpc>
              <a:spcBef>
                <a:spcPts val="1000"/>
              </a:spcBef>
              <a:spcAft>
                <a:spcPts val="0"/>
              </a:spcAft>
              <a:buClr>
                <a:schemeClr val="dk1"/>
              </a:buClr>
              <a:buSzPts val="3200"/>
              <a:buFont typeface="Arial"/>
              <a:buChar char="•"/>
              <a:defRPr sz="3200" b="0" i="0" u="none" strike="noStrike" cap="none">
                <a:solidFill>
                  <a:schemeClr val="dk1"/>
                </a:solidFill>
                <a:latin typeface="Times New Roman" panose="02020603050405020304" pitchFamily="18" charset="0"/>
                <a:ea typeface="Times New Roman" panose="02020603050405020304" pitchFamily="18" charset="0"/>
                <a:cs typeface="Times New Roman" panose="02020603050405020304" pitchFamily="18" charset="0"/>
                <a:sym typeface="Calibri"/>
              </a:defRPr>
            </a:lvl1pPr>
            <a:lvl2pPr marL="914400" marR="0" lvl="1" indent="-406400" algn="l" rtl="0">
              <a:lnSpc>
                <a:spcPct val="90000"/>
              </a:lnSpc>
              <a:spcBef>
                <a:spcPts val="5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00" name="Google Shape;100;p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Times New Roman" panose="02020603050405020304" pitchFamily="18" charset="0"/>
                <a:ea typeface="Times New Roman" panose="02020603050405020304" pitchFamily="18" charset="0"/>
                <a:cs typeface="Times New Roman" panose="02020603050405020304" pitchFamily="18" charset="0"/>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dirty="0"/>
          </a:p>
        </p:txBody>
      </p:sp>
      <p:sp>
        <p:nvSpPr>
          <p:cNvPr id="101" name="Google Shape;101;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2" name="Google Shape;102;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lnSpc>
                <a:spcPct val="100000"/>
              </a:lnSpc>
              <a:spcBef>
                <a:spcPts val="0"/>
              </a:spcBef>
              <a:spcAft>
                <a:spcPts val="0"/>
              </a:spcAft>
              <a:buClr>
                <a:srgbClr val="2E75B5"/>
              </a:buClr>
              <a:buSzPts val="800"/>
              <a:buFont typeface="Calibri"/>
              <a:buNone/>
              <a:defRPr sz="8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3" name="Google Shape;103;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17"/>
        <p:cNvGrpSpPr/>
        <p:nvPr/>
      </p:nvGrpSpPr>
      <p:grpSpPr>
        <a:xfrm>
          <a:off x="0" y="0"/>
          <a:ext cx="0" cy="0"/>
          <a:chOff x="0" y="0"/>
          <a:chExt cx="0" cy="0"/>
        </a:xfrm>
      </p:grpSpPr>
      <p:sp>
        <p:nvSpPr>
          <p:cNvPr id="122" name="Google Shape;122;p11"/>
          <p:cNvSpPr txBox="1">
            <a:spLocks noGrp="1"/>
          </p:cNvSpPr>
          <p:nvPr>
            <p:ph type="title"/>
          </p:nvPr>
        </p:nvSpPr>
        <p:spPr>
          <a:xfrm>
            <a:off x="838200" y="576072"/>
            <a:ext cx="10515600" cy="1114616"/>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rgbClr val="2E75B5"/>
              </a:buClr>
              <a:buSzPts val="4400"/>
              <a:buFont typeface="Calibri"/>
              <a:buNone/>
              <a:defRPr sz="4400" b="0" i="0" u="none" strike="noStrike" cap="none">
                <a:solidFill>
                  <a:srgbClr val="2E75B5"/>
                </a:solidFill>
                <a:latin typeface="Times New Roman" panose="02020603050405020304" pitchFamily="18" charset="0"/>
                <a:ea typeface="Times New Roman" panose="02020603050405020304" pitchFamily="18" charset="0"/>
                <a:cs typeface="Times New Roman" panose="02020603050405020304" pitchFamily="18" charset="0"/>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23" name="Google Shape;123;p1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Times New Roman" panose="02020603050405020304" pitchFamily="18" charset="0"/>
                <a:ea typeface="Times New Roman" panose="02020603050405020304" pitchFamily="18" charset="0"/>
                <a:cs typeface="Times New Roman" panose="02020603050405020304" pitchFamily="18" charset="0"/>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dirty="0"/>
          </a:p>
        </p:txBody>
      </p:sp>
      <p:sp>
        <p:nvSpPr>
          <p:cNvPr id="124" name="Google Shape;124;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25" name="Google Shape;125;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lnSpc>
                <a:spcPct val="100000"/>
              </a:lnSpc>
              <a:spcBef>
                <a:spcPts val="0"/>
              </a:spcBef>
              <a:spcAft>
                <a:spcPts val="0"/>
              </a:spcAft>
              <a:buClr>
                <a:srgbClr val="2E75B5"/>
              </a:buClr>
              <a:buSzPts val="800"/>
              <a:buFont typeface="Calibri"/>
              <a:buNone/>
              <a:defRPr sz="8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26" name="Google Shape;126;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28"/>
        <p:cNvGrpSpPr/>
        <p:nvPr/>
      </p:nvGrpSpPr>
      <p:grpSpPr>
        <a:xfrm>
          <a:off x="0" y="0"/>
          <a:ext cx="0" cy="0"/>
          <a:chOff x="0" y="0"/>
          <a:chExt cx="0" cy="0"/>
        </a:xfrm>
      </p:grpSpPr>
      <p:sp>
        <p:nvSpPr>
          <p:cNvPr id="133" name="Google Shape;133;p1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rgbClr val="2E75B5"/>
              </a:buClr>
              <a:buSzPts val="4400"/>
              <a:buFont typeface="Calibri"/>
              <a:buNone/>
              <a:defRPr sz="4400" b="0" i="0" u="none" strike="noStrike" cap="none">
                <a:solidFill>
                  <a:srgbClr val="2E75B5"/>
                </a:solidFill>
                <a:latin typeface="Times New Roman" panose="02020603050405020304" pitchFamily="18" charset="0"/>
                <a:ea typeface="Times New Roman" panose="02020603050405020304" pitchFamily="18" charset="0"/>
                <a:cs typeface="Times New Roman" panose="02020603050405020304" pitchFamily="18" charset="0"/>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dirty="0"/>
          </a:p>
        </p:txBody>
      </p:sp>
      <p:sp>
        <p:nvSpPr>
          <p:cNvPr id="134" name="Google Shape;134;p1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Times New Roman" panose="02020603050405020304" pitchFamily="18" charset="0"/>
                <a:ea typeface="Times New Roman" panose="02020603050405020304" pitchFamily="18" charset="0"/>
                <a:cs typeface="Times New Roman" panose="02020603050405020304" pitchFamily="18" charset="0"/>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dirty="0"/>
          </a:p>
        </p:txBody>
      </p:sp>
      <p:sp>
        <p:nvSpPr>
          <p:cNvPr id="135" name="Google Shape;135;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6" name="Google Shape;136;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lnSpc>
                <a:spcPct val="100000"/>
              </a:lnSpc>
              <a:spcBef>
                <a:spcPts val="0"/>
              </a:spcBef>
              <a:spcAft>
                <a:spcPts val="0"/>
              </a:spcAft>
              <a:buClr>
                <a:srgbClr val="2E75B5"/>
              </a:buClr>
              <a:buSzPts val="800"/>
              <a:buFont typeface="Calibri"/>
              <a:buNone/>
              <a:defRPr sz="8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7" name="Google Shape;137;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ja-JP"/>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tiff"/><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838200" y="576072"/>
            <a:ext cx="10515600" cy="1114616"/>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rgbClr val="2E75B5"/>
              </a:buClr>
              <a:buSzPts val="4400"/>
              <a:buFont typeface="Calibri"/>
              <a:buNone/>
              <a:defRPr sz="4400" b="0" i="0" u="none" strike="noStrike" cap="none">
                <a:solidFill>
                  <a:srgbClr val="2E75B5"/>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dirty="0"/>
          </a:p>
        </p:txBody>
      </p:sp>
      <p:sp>
        <p:nvSpPr>
          <p:cNvPr id="11" name="Google Shape;11;p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lnSpc>
                <a:spcPct val="100000"/>
              </a:lnSpc>
              <a:spcBef>
                <a:spcPts val="0"/>
              </a:spcBef>
              <a:spcAft>
                <a:spcPts val="0"/>
              </a:spcAft>
              <a:buClr>
                <a:srgbClr val="2E75B5"/>
              </a:buClr>
              <a:buSzPts val="800"/>
              <a:buFont typeface="Calibri"/>
              <a:buNone/>
              <a:defRPr sz="8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ja-JP"/>
              <a:t>‹#›</a:t>
            </a:fld>
            <a:endParaRPr/>
          </a:p>
        </p:txBody>
      </p:sp>
      <p:pic>
        <p:nvPicPr>
          <p:cNvPr id="8" name="Picture 7">
            <a:extLst>
              <a:ext uri="{FF2B5EF4-FFF2-40B4-BE49-F238E27FC236}">
                <a16:creationId xmlns:a16="http://schemas.microsoft.com/office/drawing/2014/main" id="{1D8E85B2-5CEB-6C49-9F90-8019DAE5E8A2}"/>
              </a:ext>
            </a:extLst>
          </p:cNvPr>
          <p:cNvPicPr>
            <a:picLocks noChangeAspect="1"/>
          </p:cNvPicPr>
          <p:nvPr userDrawn="1"/>
        </p:nvPicPr>
        <p:blipFill>
          <a:blip r:embed="rId11"/>
          <a:stretch>
            <a:fillRect/>
          </a:stretch>
        </p:blipFill>
        <p:spPr>
          <a:xfrm>
            <a:off x="11222206" y="55989"/>
            <a:ext cx="843715" cy="820690"/>
          </a:xfrm>
          <a:prstGeom prst="rect">
            <a:avLst/>
          </a:prstGeom>
        </p:spPr>
      </p:pic>
      <p:pic>
        <p:nvPicPr>
          <p:cNvPr id="3" name="Picture 2" descr="A close up of a logo&#10;&#10;Description automatically generated">
            <a:extLst>
              <a:ext uri="{FF2B5EF4-FFF2-40B4-BE49-F238E27FC236}">
                <a16:creationId xmlns:a16="http://schemas.microsoft.com/office/drawing/2014/main" id="{B08B3626-A98F-9148-94F4-CFF161DB9500}"/>
              </a:ext>
            </a:extLst>
          </p:cNvPr>
          <p:cNvPicPr>
            <a:picLocks noChangeAspect="1"/>
          </p:cNvPicPr>
          <p:nvPr userDrawn="1"/>
        </p:nvPicPr>
        <p:blipFill>
          <a:blip r:embed="rId12"/>
          <a:stretch>
            <a:fillRect/>
          </a:stretch>
        </p:blipFill>
        <p:spPr>
          <a:xfrm>
            <a:off x="8931908" y="30790"/>
            <a:ext cx="2290298" cy="820690"/>
          </a:xfrm>
          <a:prstGeom prst="rect">
            <a:avLst/>
          </a:prstGeom>
        </p:spPr>
      </p:pic>
    </p:spTree>
  </p:cSld>
  <p:clrMap bg1="lt1" tx1="dk1" bg2="dk2" tx2="lt2" accent1="accent1" accent2="accent2" accent3="accent3" accent4="accent4" accent5="accent5" accent6="accent6" hlink="hlink" folHlink="folHlink"/>
  <p:sldLayoutIdLst>
    <p:sldLayoutId id="2147483648" r:id="rId1"/>
    <p:sldLayoutId id="2147483660" r:id="rId2"/>
    <p:sldLayoutId id="2147483650" r:id="rId3"/>
    <p:sldLayoutId id="2147483651" r:id="rId4"/>
    <p:sldLayoutId id="2147483652" r:id="rId5"/>
    <p:sldLayoutId id="2147483653" r:id="rId6"/>
    <p:sldLayoutId id="2147483655" r:id="rId7"/>
    <p:sldLayoutId id="2147483657" r:id="rId8"/>
    <p:sldLayoutId id="2147483658" r:id="rId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8" Type="http://schemas.openxmlformats.org/officeDocument/2006/relationships/hyperlink" Target="https://react-redux.js.org/introduction/quick-start" TargetMode="External"/><Relationship Id="rId3" Type="http://schemas.openxmlformats.org/officeDocument/2006/relationships/hyperlink" Target="https://reactjs.dev/" TargetMode="External"/><Relationship Id="rId7" Type="http://schemas.openxmlformats.org/officeDocument/2006/relationships/hyperlink" Target="https://redux.js.org/introduction/getting-started" TargetMode="External"/><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hyperlink" Target="https://nextjs.org/docs" TargetMode="External"/><Relationship Id="rId5" Type="http://schemas.openxmlformats.org/officeDocument/2006/relationships/hyperlink" Target="https://react.dev/reference/react" TargetMode="External"/><Relationship Id="rId4" Type="http://schemas.openxmlformats.org/officeDocument/2006/relationships/hyperlink" Target="https://react.dev/learn"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3"/>
          <p:cNvSpPr txBox="1">
            <a:spLocks noGrp="1"/>
          </p:cNvSpPr>
          <p:nvPr>
            <p:ph type="ctrTitle"/>
          </p:nvPr>
        </p:nvSpPr>
        <p:spPr>
          <a:xfrm>
            <a:off x="0" y="0"/>
            <a:ext cx="7723414" cy="2020824"/>
          </a:xfrm>
          <a:prstGeom prst="rect">
            <a:avLst/>
          </a:prstGeom>
          <a:noFill/>
          <a:ln>
            <a:noFill/>
          </a:ln>
        </p:spPr>
        <p:txBody>
          <a:bodyPr spcFirstLastPara="1" wrap="square" lIns="91425" tIns="45700" rIns="91425" bIns="45700" anchor="ctr" anchorCtr="0">
            <a:noAutofit/>
          </a:bodyPr>
          <a:lstStyle/>
          <a:p>
            <a:pPr marL="0" marR="0" lvl="0" indent="0" rtl="0">
              <a:lnSpc>
                <a:spcPct val="90000"/>
              </a:lnSpc>
              <a:spcBef>
                <a:spcPts val="0"/>
              </a:spcBef>
              <a:spcAft>
                <a:spcPts val="0"/>
              </a:spcAft>
              <a:buClr>
                <a:srgbClr val="2E75B5"/>
              </a:buClr>
              <a:buSzPts val="6000"/>
              <a:buFont typeface="Calibri"/>
              <a:buNone/>
            </a:pPr>
            <a:r>
              <a:rPr lang="vi-VN" altLang="ja-JP" dirty="0">
                <a:solidFill>
                  <a:schemeClr val="accent6"/>
                </a:solidFill>
              </a:rPr>
              <a:t>React </a:t>
            </a:r>
            <a:r>
              <a:rPr lang="vi-VN" altLang="ja-JP" dirty="0"/>
              <a:t>JS</a:t>
            </a:r>
            <a:endParaRPr sz="6000" b="0" i="0" u="none" strike="noStrike" cap="none" dirty="0">
              <a:solidFill>
                <a:srgbClr val="2E75B5"/>
              </a:solidFill>
              <a:latin typeface="Calibri"/>
              <a:ea typeface="Calibri"/>
              <a:cs typeface="Calibri"/>
              <a:sym typeface="Calibri"/>
            </a:endParaRPr>
          </a:p>
        </p:txBody>
      </p:sp>
      <p:sp>
        <p:nvSpPr>
          <p:cNvPr id="144" name="Google Shape;144;p13"/>
          <p:cNvSpPr txBox="1">
            <a:spLocks noGrp="1"/>
          </p:cNvSpPr>
          <p:nvPr>
            <p:ph type="subTitle" idx="1"/>
          </p:nvPr>
        </p:nvSpPr>
        <p:spPr>
          <a:xfrm>
            <a:off x="555812" y="4700649"/>
            <a:ext cx="7004317" cy="2020825"/>
          </a:xfrm>
          <a:prstGeom prst="rect">
            <a:avLst/>
          </a:prstGeom>
          <a:noFill/>
          <a:ln>
            <a:noFill/>
          </a:ln>
        </p:spPr>
        <p:txBody>
          <a:bodyPr spcFirstLastPara="1" wrap="square" lIns="91425" tIns="45700" rIns="91425" bIns="45700" anchor="t" anchorCtr="0">
            <a:noAutofit/>
          </a:bodyPr>
          <a:lstStyle/>
          <a:p>
            <a:pPr marL="342900" marR="0" lvl="0" indent="-342900" rtl="0">
              <a:lnSpc>
                <a:spcPct val="90000"/>
              </a:lnSpc>
              <a:spcBef>
                <a:spcPts val="0"/>
              </a:spcBef>
              <a:spcAft>
                <a:spcPts val="0"/>
              </a:spcAft>
              <a:buClr>
                <a:schemeClr val="dk1"/>
              </a:buClr>
              <a:buSzPts val="2400"/>
              <a:buFont typeface="Arial" panose="020B0604020202020204" pitchFamily="34" charset="0"/>
              <a:buChar char="•"/>
            </a:pPr>
            <a:r>
              <a:rPr lang="vi-VN" altLang="ja-JP" dirty="0">
                <a:solidFill>
                  <a:schemeClr val="tx1"/>
                </a:solidFill>
              </a:rPr>
              <a:t>Quick Start</a:t>
            </a:r>
          </a:p>
          <a:p>
            <a:pPr marL="342900" marR="0" lvl="0" indent="-342900" rtl="0">
              <a:lnSpc>
                <a:spcPct val="90000"/>
              </a:lnSpc>
              <a:spcBef>
                <a:spcPts val="0"/>
              </a:spcBef>
              <a:spcAft>
                <a:spcPts val="0"/>
              </a:spcAft>
              <a:buClr>
                <a:schemeClr val="dk1"/>
              </a:buClr>
              <a:buSzPts val="2400"/>
              <a:buFont typeface="Arial" panose="020B0604020202020204" pitchFamily="34" charset="0"/>
              <a:buChar char="•"/>
            </a:pPr>
            <a:r>
              <a:rPr lang="en-US" dirty="0">
                <a:solidFill>
                  <a:schemeClr val="tx1"/>
                </a:solidFill>
              </a:rPr>
              <a:t>Learn React</a:t>
            </a:r>
            <a:endParaRPr lang="vi-VN" dirty="0">
              <a:solidFill>
                <a:schemeClr val="tx1"/>
              </a:solidFill>
            </a:endParaRPr>
          </a:p>
          <a:p>
            <a:pPr marL="342900" marR="0" lvl="0" indent="-342900" rtl="0">
              <a:lnSpc>
                <a:spcPct val="90000"/>
              </a:lnSpc>
              <a:spcBef>
                <a:spcPts val="0"/>
              </a:spcBef>
              <a:spcAft>
                <a:spcPts val="0"/>
              </a:spcAft>
              <a:buClr>
                <a:schemeClr val="dk1"/>
              </a:buClr>
              <a:buSzPts val="2400"/>
              <a:buFont typeface="Arial" panose="020B0604020202020204" pitchFamily="34" charset="0"/>
              <a:buChar char="•"/>
            </a:pPr>
            <a:r>
              <a:rPr lang="vi-VN" dirty="0">
                <a:solidFill>
                  <a:schemeClr val="tx1"/>
                </a:solidFill>
              </a:rPr>
              <a:t>Hooks</a:t>
            </a:r>
          </a:p>
          <a:p>
            <a:pPr marL="342900" marR="0" lvl="0" indent="-342900" rtl="0">
              <a:lnSpc>
                <a:spcPct val="90000"/>
              </a:lnSpc>
              <a:spcBef>
                <a:spcPts val="0"/>
              </a:spcBef>
              <a:spcAft>
                <a:spcPts val="0"/>
              </a:spcAft>
              <a:buClr>
                <a:schemeClr val="dk1"/>
              </a:buClr>
              <a:buSzPts val="2400"/>
              <a:buFont typeface="Arial" panose="020B0604020202020204" pitchFamily="34" charset="0"/>
              <a:buChar char="•"/>
            </a:pPr>
            <a:r>
              <a:rPr lang="vi-VN" dirty="0">
                <a:solidFill>
                  <a:schemeClr val="tx1"/>
                </a:solidFill>
              </a:rPr>
              <a:t>Libraries and Framworks</a:t>
            </a:r>
            <a:endParaRPr dirty="0">
              <a:solidFill>
                <a:schemeClr val="tx1"/>
              </a:solidFill>
            </a:endParaRPr>
          </a:p>
        </p:txBody>
      </p:sp>
      <p:sp>
        <p:nvSpPr>
          <p:cNvPr id="2" name="Slide Number Placeholder 1">
            <a:extLst>
              <a:ext uri="{FF2B5EF4-FFF2-40B4-BE49-F238E27FC236}">
                <a16:creationId xmlns:a16="http://schemas.microsoft.com/office/drawing/2014/main" id="{580BC7BB-0339-174A-91FE-D65B4AB6D4A6}"/>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1</a:t>
            </a:fld>
            <a:endParaRPr lang="ja-JP" altLang="en-US"/>
          </a:p>
        </p:txBody>
      </p:sp>
      <p:sp>
        <p:nvSpPr>
          <p:cNvPr id="3" name="TextBox 2">
            <a:extLst>
              <a:ext uri="{FF2B5EF4-FFF2-40B4-BE49-F238E27FC236}">
                <a16:creationId xmlns:a16="http://schemas.microsoft.com/office/drawing/2014/main" id="{9743EE63-C644-E947-A1C2-EA28D909849C}"/>
              </a:ext>
            </a:extLst>
          </p:cNvPr>
          <p:cNvSpPr txBox="1"/>
          <p:nvPr/>
        </p:nvSpPr>
        <p:spPr>
          <a:xfrm>
            <a:off x="681318" y="2922492"/>
            <a:ext cx="5289176" cy="1015663"/>
          </a:xfrm>
          <a:prstGeom prst="rect">
            <a:avLst/>
          </a:prstGeom>
          <a:noFill/>
        </p:spPr>
        <p:txBody>
          <a:bodyPr wrap="square" rtlCol="0">
            <a:spAutoFit/>
          </a:bodyPr>
          <a:lstStyle/>
          <a:p>
            <a:r>
              <a:rPr lang="en-US" sz="2000" dirty="0">
                <a:solidFill>
                  <a:schemeClr val="bg1"/>
                </a:solidFill>
              </a:rPr>
              <a:t>- Read document before going to class</a:t>
            </a:r>
          </a:p>
          <a:p>
            <a:r>
              <a:rPr lang="en-US" sz="2000" dirty="0">
                <a:solidFill>
                  <a:schemeClr val="bg1"/>
                </a:solidFill>
              </a:rPr>
              <a:t>- Practice under the instructor of teacher</a:t>
            </a:r>
          </a:p>
          <a:p>
            <a:r>
              <a:rPr lang="en-US" sz="2000" dirty="0">
                <a:solidFill>
                  <a:schemeClr val="bg1"/>
                </a:solidFill>
              </a:rPr>
              <a:t>- Evaluate by the projects</a:t>
            </a:r>
            <a:endParaRPr lang="en-VN" sz="2000" dirty="0">
              <a:solidFill>
                <a:schemeClr val="bg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E8677E7-17C2-BE48-96AD-56B267C29DBF}"/>
              </a:ext>
            </a:extLst>
          </p:cNvPr>
          <p:cNvSpPr>
            <a:spLocks noGrp="1"/>
          </p:cNvSpPr>
          <p:nvPr>
            <p:ph type="title"/>
          </p:nvPr>
        </p:nvSpPr>
        <p:spPr/>
        <p:txBody>
          <a:bodyPr/>
          <a:lstStyle/>
          <a:p>
            <a:r>
              <a:rPr lang="en-US" b="0" dirty="0"/>
              <a:t>Tutorial: Tic-Tac-Toe</a:t>
            </a:r>
            <a:endParaRPr lang="en-VN" dirty="0"/>
          </a:p>
        </p:txBody>
      </p:sp>
      <p:sp>
        <p:nvSpPr>
          <p:cNvPr id="6" name="Text Placeholder 5">
            <a:extLst>
              <a:ext uri="{FF2B5EF4-FFF2-40B4-BE49-F238E27FC236}">
                <a16:creationId xmlns:a16="http://schemas.microsoft.com/office/drawing/2014/main" id="{BF04CEEF-10AC-6C4F-A91A-7706DA59D598}"/>
              </a:ext>
            </a:extLst>
          </p:cNvPr>
          <p:cNvSpPr>
            <a:spLocks noGrp="1"/>
          </p:cNvSpPr>
          <p:nvPr>
            <p:ph type="body" idx="1"/>
          </p:nvPr>
        </p:nvSpPr>
        <p:spPr>
          <a:xfrm>
            <a:off x="172277" y="4463512"/>
            <a:ext cx="8865705" cy="2394487"/>
          </a:xfrm>
        </p:spPr>
        <p:txBody>
          <a:bodyPr numCol="2"/>
          <a:lstStyle/>
          <a:p>
            <a:pPr marL="571500" indent="-342900">
              <a:buClr>
                <a:schemeClr val="bg1"/>
              </a:buClr>
              <a:buFont typeface="Arial" panose="020B0604020202020204" pitchFamily="34" charset="0"/>
              <a:buChar char="•"/>
            </a:pPr>
            <a:r>
              <a:rPr lang="en-US" sz="1800" dirty="0"/>
              <a:t>What are you building?</a:t>
            </a:r>
          </a:p>
          <a:p>
            <a:pPr marL="571500" indent="-342900">
              <a:buClr>
                <a:schemeClr val="bg1"/>
              </a:buClr>
              <a:buFont typeface="Arial" panose="020B0604020202020204" pitchFamily="34" charset="0"/>
              <a:buChar char="•"/>
            </a:pPr>
            <a:r>
              <a:rPr lang="en-US" sz="1800" dirty="0"/>
              <a:t>Setup for the tutorial</a:t>
            </a:r>
            <a:endParaRPr lang="en-VN" sz="1800" dirty="0"/>
          </a:p>
        </p:txBody>
      </p:sp>
      <p:sp>
        <p:nvSpPr>
          <p:cNvPr id="4" name="Slide Number Placeholder 3">
            <a:extLst>
              <a:ext uri="{FF2B5EF4-FFF2-40B4-BE49-F238E27FC236}">
                <a16:creationId xmlns:a16="http://schemas.microsoft.com/office/drawing/2014/main" id="{3A109680-18A4-9247-A67C-AF271420E62A}"/>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2</a:t>
            </a:fld>
            <a:endParaRPr lang="ja-JP" altLang="en-US"/>
          </a:p>
        </p:txBody>
      </p:sp>
    </p:spTree>
    <p:extLst>
      <p:ext uri="{BB962C8B-B14F-4D97-AF65-F5344CB8AC3E}">
        <p14:creationId xmlns:p14="http://schemas.microsoft.com/office/powerpoint/2010/main" val="23988298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C1FA4B5-FF04-B471-BBDF-5B1B97C0857F}"/>
              </a:ext>
            </a:extLst>
          </p:cNvPr>
          <p:cNvSpPr>
            <a:spLocks noGrp="1"/>
          </p:cNvSpPr>
          <p:nvPr>
            <p:ph type="title"/>
          </p:nvPr>
        </p:nvSpPr>
        <p:spPr/>
        <p:txBody>
          <a:bodyPr/>
          <a:lstStyle/>
          <a:p>
            <a:r>
              <a:rPr lang="en-US" dirty="0"/>
              <a:t>What are you building?</a:t>
            </a:r>
            <a:endParaRPr lang="en-VN" dirty="0"/>
          </a:p>
        </p:txBody>
      </p:sp>
      <p:sp>
        <p:nvSpPr>
          <p:cNvPr id="4" name="Slide Number Placeholder 3">
            <a:extLst>
              <a:ext uri="{FF2B5EF4-FFF2-40B4-BE49-F238E27FC236}">
                <a16:creationId xmlns:a16="http://schemas.microsoft.com/office/drawing/2014/main" id="{78B46635-F86C-1A6A-334B-24D8B686CE5B}"/>
              </a:ext>
            </a:extLst>
          </p:cNvPr>
          <p:cNvSpPr>
            <a:spLocks noGrp="1"/>
          </p:cNvSpPr>
          <p:nvPr>
            <p:ph type="sldNum" idx="12"/>
          </p:nvPr>
        </p:nvSpPr>
        <p:spPr/>
        <p:txBody>
          <a:bodyPr/>
          <a:lstStyle/>
          <a:p>
            <a:fld id="{00000000-1234-1234-1234-123412341234}" type="slidenum">
              <a:rPr lang="en-US" altLang="ja-JP" smtClean="0"/>
              <a:pPr/>
              <a:t>3</a:t>
            </a:fld>
            <a:endParaRPr lang="ja-JP" altLang="en-US"/>
          </a:p>
        </p:txBody>
      </p:sp>
    </p:spTree>
    <p:extLst>
      <p:ext uri="{BB962C8B-B14F-4D97-AF65-F5344CB8AC3E}">
        <p14:creationId xmlns:p14="http://schemas.microsoft.com/office/powerpoint/2010/main" val="36793967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7155A4-AB28-BE4B-DDC5-85B0207DB312}"/>
              </a:ext>
            </a:extLst>
          </p:cNvPr>
          <p:cNvSpPr>
            <a:spLocks noGrp="1"/>
          </p:cNvSpPr>
          <p:nvPr>
            <p:ph type="title"/>
          </p:nvPr>
        </p:nvSpPr>
        <p:spPr/>
        <p:txBody>
          <a:bodyPr/>
          <a:lstStyle/>
          <a:p>
            <a:r>
              <a:rPr lang="en-US" dirty="0"/>
              <a:t>Setup for the tutorial</a:t>
            </a:r>
            <a:endParaRPr lang="en-VN" dirty="0"/>
          </a:p>
        </p:txBody>
      </p:sp>
      <p:sp>
        <p:nvSpPr>
          <p:cNvPr id="3" name="Slide Number Placeholder 2">
            <a:extLst>
              <a:ext uri="{FF2B5EF4-FFF2-40B4-BE49-F238E27FC236}">
                <a16:creationId xmlns:a16="http://schemas.microsoft.com/office/drawing/2014/main" id="{FDC97AE9-6D52-EF85-26DA-86E8FFD06FDE}"/>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4</a:t>
            </a:fld>
            <a:endParaRPr lang="ja-JP" altLang="en-US"/>
          </a:p>
        </p:txBody>
      </p:sp>
    </p:spTree>
    <p:extLst>
      <p:ext uri="{BB962C8B-B14F-4D97-AF65-F5344CB8AC3E}">
        <p14:creationId xmlns:p14="http://schemas.microsoft.com/office/powerpoint/2010/main" val="42234340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16"/>
          <p:cNvSpPr txBox="1">
            <a:spLocks noGrp="1"/>
          </p:cNvSpPr>
          <p:nvPr>
            <p:ph type="title"/>
          </p:nvPr>
        </p:nvSpPr>
        <p:spPr>
          <a:xfrm>
            <a:off x="838200" y="559875"/>
            <a:ext cx="10515600" cy="1141500"/>
          </a:xfrm>
          <a:prstGeom prst="rect">
            <a:avLst/>
          </a:prstGeom>
        </p:spPr>
        <p:txBody>
          <a:bodyPr spcFirstLastPara="1" wrap="square" lIns="91425" tIns="45700" rIns="91425" bIns="45700" anchor="ctr" anchorCtr="0">
            <a:noAutofit/>
          </a:bodyPr>
          <a:lstStyle/>
          <a:p>
            <a:pPr marL="0" lvl="0" indent="0">
              <a:spcBef>
                <a:spcPts val="0"/>
              </a:spcBef>
              <a:spcAft>
                <a:spcPts val="0"/>
              </a:spcAft>
              <a:buNone/>
            </a:pPr>
            <a:r>
              <a:rPr lang="ja-JP"/>
              <a:t>Reference</a:t>
            </a:r>
            <a:endParaRPr/>
          </a:p>
        </p:txBody>
      </p:sp>
      <p:sp>
        <p:nvSpPr>
          <p:cNvPr id="165" name="Google Shape;165;p16"/>
          <p:cNvSpPr txBox="1"/>
          <p:nvPr/>
        </p:nvSpPr>
        <p:spPr>
          <a:xfrm>
            <a:off x="1254874" y="1648850"/>
            <a:ext cx="9974599" cy="4041900"/>
          </a:xfrm>
          <a:prstGeom prst="rect">
            <a:avLst/>
          </a:prstGeom>
          <a:noFill/>
          <a:ln>
            <a:noFill/>
          </a:ln>
        </p:spPr>
        <p:txBody>
          <a:bodyPr spcFirstLastPara="1" wrap="square" lIns="91425" tIns="91425" rIns="91425" bIns="91425" anchor="t" anchorCtr="0">
            <a:noAutofit/>
          </a:bodyPr>
          <a:lstStyle/>
          <a:p>
            <a:pPr marL="457200" lvl="0" indent="-342900">
              <a:buClr>
                <a:srgbClr val="2E75B5"/>
              </a:buClr>
              <a:buSzPts val="1800"/>
              <a:buFont typeface="Times New Roman"/>
              <a:buChar char="●"/>
            </a:pPr>
            <a:r>
              <a:rPr lang="en-US" sz="2000" dirty="0">
                <a:solidFill>
                  <a:schemeClr val="tx1"/>
                </a:solidFill>
              </a:rPr>
              <a:t>React website: </a:t>
            </a:r>
            <a:r>
              <a:rPr lang="en-US" sz="2000" dirty="0">
                <a:solidFill>
                  <a:schemeClr val="accent1">
                    <a:lumMod val="75000"/>
                  </a:schemeClr>
                </a:solidFill>
                <a:hlinkClick r:id="rId3"/>
              </a:rPr>
              <a:t>https://</a:t>
            </a:r>
            <a:r>
              <a:rPr lang="en-US" sz="2000" dirty="0" err="1">
                <a:solidFill>
                  <a:schemeClr val="accent1">
                    <a:lumMod val="75000"/>
                  </a:schemeClr>
                </a:solidFill>
                <a:hlinkClick r:id="rId3"/>
              </a:rPr>
              <a:t>reactjs.dev</a:t>
            </a:r>
            <a:r>
              <a:rPr lang="en-US" sz="2000" dirty="0">
                <a:solidFill>
                  <a:schemeClr val="accent1">
                    <a:lumMod val="75000"/>
                  </a:schemeClr>
                </a:solidFill>
                <a:hlinkClick r:id="rId3"/>
              </a:rPr>
              <a:t>/</a:t>
            </a:r>
            <a:endParaRPr lang="en-US" sz="2000" dirty="0">
              <a:solidFill>
                <a:schemeClr val="accent1">
                  <a:lumMod val="75000"/>
                </a:schemeClr>
              </a:solidFill>
            </a:endParaRPr>
          </a:p>
          <a:p>
            <a:pPr marL="457200" lvl="0" indent="-342900">
              <a:buClr>
                <a:srgbClr val="2E75B5"/>
              </a:buClr>
              <a:buSzPts val="1800"/>
              <a:buFont typeface="Times New Roman"/>
              <a:buChar char="●"/>
            </a:pPr>
            <a:r>
              <a:rPr lang="en-US" sz="2000" dirty="0">
                <a:solidFill>
                  <a:schemeClr val="tx1"/>
                </a:solidFill>
                <a:ea typeface="Times New Roman"/>
                <a:cs typeface="Times New Roman"/>
                <a:sym typeface="Times New Roman"/>
              </a:rPr>
              <a:t>React Training Document: </a:t>
            </a:r>
            <a:r>
              <a:rPr lang="en-US" sz="2000" dirty="0">
                <a:solidFill>
                  <a:schemeClr val="accent1">
                    <a:lumMod val="75000"/>
                  </a:schemeClr>
                </a:solidFill>
                <a:ea typeface="Times New Roman"/>
                <a:cs typeface="Times New Roman"/>
                <a:sym typeface="Times New Roman"/>
                <a:hlinkClick r:id="rId4"/>
              </a:rPr>
              <a:t>https://react.dev/learn</a:t>
            </a:r>
            <a:endParaRPr lang="en-US" sz="2000" dirty="0">
              <a:solidFill>
                <a:schemeClr val="accent1">
                  <a:lumMod val="75000"/>
                </a:schemeClr>
              </a:solidFill>
              <a:ea typeface="Times New Roman"/>
              <a:cs typeface="Times New Roman"/>
              <a:sym typeface="Times New Roman"/>
            </a:endParaRPr>
          </a:p>
          <a:p>
            <a:pPr marL="457200" lvl="0" indent="-342900">
              <a:buClr>
                <a:srgbClr val="2E75B5"/>
              </a:buClr>
              <a:buSzPts val="1800"/>
              <a:buFont typeface="Times New Roman"/>
              <a:buChar char="●"/>
            </a:pPr>
            <a:r>
              <a:rPr lang="en-US" sz="2000" dirty="0">
                <a:solidFill>
                  <a:schemeClr val="tx1"/>
                </a:solidFill>
                <a:ea typeface="Times New Roman"/>
                <a:cs typeface="Times New Roman"/>
                <a:sym typeface="Times New Roman"/>
              </a:rPr>
              <a:t>React Reference Document: </a:t>
            </a:r>
            <a:r>
              <a:rPr lang="en-US" sz="2000" dirty="0">
                <a:solidFill>
                  <a:schemeClr val="accent1">
                    <a:lumMod val="75000"/>
                  </a:schemeClr>
                </a:solidFill>
                <a:ea typeface="Times New Roman"/>
                <a:cs typeface="Times New Roman"/>
                <a:sym typeface="Times New Roman"/>
                <a:hlinkClick r:id="rId5"/>
              </a:rPr>
              <a:t>https://react.dev/reference/react</a:t>
            </a:r>
            <a:endParaRPr lang="en-US" sz="2000" dirty="0">
              <a:solidFill>
                <a:schemeClr val="accent1">
                  <a:lumMod val="75000"/>
                </a:schemeClr>
              </a:solidFill>
              <a:ea typeface="Times New Roman"/>
              <a:cs typeface="Times New Roman"/>
              <a:sym typeface="Times New Roman"/>
            </a:endParaRPr>
          </a:p>
          <a:p>
            <a:pPr marL="457200" lvl="0" indent="-342900">
              <a:buClr>
                <a:srgbClr val="2E75B5"/>
              </a:buClr>
              <a:buSzPts val="1800"/>
              <a:buFont typeface="Times New Roman"/>
              <a:buChar char="●"/>
            </a:pPr>
            <a:r>
              <a:rPr lang="en-US" sz="2000" dirty="0" err="1">
                <a:solidFill>
                  <a:schemeClr val="tx1"/>
                </a:solidFill>
                <a:ea typeface="Times New Roman"/>
                <a:cs typeface="Times New Roman"/>
                <a:sym typeface="Times New Roman"/>
              </a:rPr>
              <a:t>NextJS</a:t>
            </a:r>
            <a:r>
              <a:rPr lang="en-US" sz="2000" dirty="0">
                <a:solidFill>
                  <a:schemeClr val="tx1"/>
                </a:solidFill>
                <a:ea typeface="Times New Roman"/>
                <a:cs typeface="Times New Roman"/>
                <a:sym typeface="Times New Roman"/>
              </a:rPr>
              <a:t> Official Document: </a:t>
            </a:r>
            <a:r>
              <a:rPr lang="en-US" sz="2000" dirty="0">
                <a:solidFill>
                  <a:schemeClr val="accent1">
                    <a:lumMod val="75000"/>
                  </a:schemeClr>
                </a:solidFill>
                <a:ea typeface="Times New Roman"/>
                <a:cs typeface="Times New Roman"/>
                <a:sym typeface="Times New Roman"/>
                <a:hlinkClick r:id="rId6"/>
              </a:rPr>
              <a:t>https://</a:t>
            </a:r>
            <a:r>
              <a:rPr lang="en-US" sz="2000" dirty="0" err="1">
                <a:solidFill>
                  <a:schemeClr val="accent1">
                    <a:lumMod val="75000"/>
                  </a:schemeClr>
                </a:solidFill>
                <a:ea typeface="Times New Roman"/>
                <a:cs typeface="Times New Roman"/>
                <a:sym typeface="Times New Roman"/>
                <a:hlinkClick r:id="rId6"/>
              </a:rPr>
              <a:t>nextjs.org</a:t>
            </a:r>
            <a:r>
              <a:rPr lang="en-US" sz="2000" dirty="0">
                <a:solidFill>
                  <a:schemeClr val="accent1">
                    <a:lumMod val="75000"/>
                  </a:schemeClr>
                </a:solidFill>
                <a:ea typeface="Times New Roman"/>
                <a:cs typeface="Times New Roman"/>
                <a:sym typeface="Times New Roman"/>
                <a:hlinkClick r:id="rId6"/>
              </a:rPr>
              <a:t>/docs</a:t>
            </a:r>
            <a:endParaRPr lang="en-US" sz="2000" dirty="0">
              <a:solidFill>
                <a:schemeClr val="accent1">
                  <a:lumMod val="75000"/>
                </a:schemeClr>
              </a:solidFill>
              <a:ea typeface="Times New Roman"/>
              <a:cs typeface="Times New Roman"/>
              <a:sym typeface="Times New Roman"/>
            </a:endParaRPr>
          </a:p>
          <a:p>
            <a:pPr marL="457200" lvl="0" indent="-342900">
              <a:buClr>
                <a:srgbClr val="2E75B5"/>
              </a:buClr>
              <a:buSzPts val="1800"/>
              <a:buFont typeface="Times New Roman"/>
              <a:buChar char="●"/>
            </a:pPr>
            <a:r>
              <a:rPr lang="en-US" sz="2000" dirty="0">
                <a:solidFill>
                  <a:schemeClr val="tx1"/>
                </a:solidFill>
                <a:ea typeface="Times New Roman"/>
                <a:cs typeface="Times New Roman"/>
                <a:sym typeface="Times New Roman"/>
              </a:rPr>
              <a:t>Redux Official Document: </a:t>
            </a:r>
            <a:r>
              <a:rPr lang="en-US" sz="2000" dirty="0">
                <a:solidFill>
                  <a:schemeClr val="accent1">
                    <a:lumMod val="75000"/>
                  </a:schemeClr>
                </a:solidFill>
                <a:ea typeface="Times New Roman"/>
                <a:cs typeface="Times New Roman"/>
                <a:sym typeface="Times New Roman"/>
                <a:hlinkClick r:id="rId7">
                  <a:extLst>
                    <a:ext uri="{A12FA001-AC4F-418D-AE19-62706E023703}">
                      <ahyp:hlinkClr xmlns:ahyp="http://schemas.microsoft.com/office/drawing/2018/hyperlinkcolor" val="tx"/>
                    </a:ext>
                  </a:extLst>
                </a:hlinkClick>
              </a:rPr>
              <a:t>https://redux.js.org/introduction/getting-started</a:t>
            </a:r>
            <a:endParaRPr lang="en-US" sz="2000" dirty="0">
              <a:solidFill>
                <a:schemeClr val="accent1">
                  <a:lumMod val="75000"/>
                </a:schemeClr>
              </a:solidFill>
              <a:ea typeface="Times New Roman"/>
              <a:cs typeface="Times New Roman"/>
              <a:sym typeface="Times New Roman"/>
            </a:endParaRPr>
          </a:p>
          <a:p>
            <a:pPr marL="457200" lvl="0" indent="-342900">
              <a:buClr>
                <a:srgbClr val="2E75B5"/>
              </a:buClr>
              <a:buSzPts val="1800"/>
              <a:buFont typeface="Times New Roman"/>
              <a:buChar char="●"/>
            </a:pPr>
            <a:r>
              <a:rPr lang="en-US" sz="2000" dirty="0">
                <a:solidFill>
                  <a:schemeClr val="tx1"/>
                </a:solidFill>
                <a:ea typeface="Times New Roman"/>
                <a:cs typeface="Times New Roman"/>
                <a:sym typeface="Times New Roman"/>
              </a:rPr>
              <a:t>React Redux Official Document: </a:t>
            </a:r>
            <a:r>
              <a:rPr lang="en-US" sz="2000" dirty="0">
                <a:solidFill>
                  <a:schemeClr val="accent1">
                    <a:lumMod val="75000"/>
                  </a:schemeClr>
                </a:solidFill>
                <a:ea typeface="Times New Roman"/>
                <a:cs typeface="Times New Roman"/>
                <a:sym typeface="Times New Roman"/>
                <a:hlinkClick r:id="rId8">
                  <a:extLst>
                    <a:ext uri="{A12FA001-AC4F-418D-AE19-62706E023703}">
                      <ahyp:hlinkClr xmlns:ahyp="http://schemas.microsoft.com/office/drawing/2018/hyperlinkcolor" val="tx"/>
                    </a:ext>
                  </a:extLst>
                </a:hlinkClick>
              </a:rPr>
              <a:t>https://react-redux.js.org/introduction/quick-start</a:t>
            </a:r>
            <a:endParaRPr sz="2000" dirty="0">
              <a:solidFill>
                <a:srgbClr val="2E75B5"/>
              </a:solidFill>
              <a:latin typeface="Times New Roman"/>
              <a:ea typeface="Times New Roman"/>
              <a:cs typeface="Times New Roman"/>
              <a:sym typeface="Times New Roman"/>
            </a:endParaRPr>
          </a:p>
        </p:txBody>
      </p:sp>
      <p:sp>
        <p:nvSpPr>
          <p:cNvPr id="2" name="Slide Number Placeholder 1">
            <a:extLst>
              <a:ext uri="{FF2B5EF4-FFF2-40B4-BE49-F238E27FC236}">
                <a16:creationId xmlns:a16="http://schemas.microsoft.com/office/drawing/2014/main" id="{03168B65-8DE2-3848-A12E-778FFCA8751E}"/>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5</a:t>
            </a:fld>
            <a:endParaRPr lang="ja-JP" altLang="en-US"/>
          </a:p>
        </p:txBody>
      </p:sp>
    </p:spTree>
  </p:cSld>
  <p:clrMapOvr>
    <a:masterClrMapping/>
  </p:clrMapOvr>
</p:sld>
</file>

<file path=ppt/theme/theme1.xml><?xml version="1.0" encoding="utf-8"?>
<a:theme xmlns:a="http://schemas.openxmlformats.org/drawingml/2006/main" name="cc_blu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13172</TotalTime>
  <Words>218</Words>
  <Application>Microsoft Macintosh PowerPoint</Application>
  <PresentationFormat>Widescreen</PresentationFormat>
  <Paragraphs>33</Paragraphs>
  <Slides>5</Slides>
  <Notes>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vt:i4>
      </vt:variant>
    </vt:vector>
  </HeadingPairs>
  <TitlesOfParts>
    <vt:vector size="10" baseType="lpstr">
      <vt:lpstr>Optimistic Display</vt:lpstr>
      <vt:lpstr>Arial</vt:lpstr>
      <vt:lpstr>Calibri</vt:lpstr>
      <vt:lpstr>Times New Roman</vt:lpstr>
      <vt:lpstr>cc_blue</vt:lpstr>
      <vt:lpstr>React JS</vt:lpstr>
      <vt:lpstr>Tutorial: Tic-Tac-Toe</vt:lpstr>
      <vt:lpstr>What are you building?</vt:lpstr>
      <vt:lpstr>Setup for the tutorial</vt:lpstr>
      <vt:lpstr>Reference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ReactNative Basic</dc:title>
  <dc:creator>Khanh Le</dc:creator>
  <cp:lastModifiedBy>Khanh Le</cp:lastModifiedBy>
  <cp:revision>119</cp:revision>
  <cp:lastPrinted>2020-04-06T06:57:46Z</cp:lastPrinted>
  <dcterms:created xsi:type="dcterms:W3CDTF">2020-04-06T02:02:09Z</dcterms:created>
  <dcterms:modified xsi:type="dcterms:W3CDTF">2023-08-24T17:40:13Z</dcterms:modified>
</cp:coreProperties>
</file>